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263" r:id="rId3"/>
    <p:sldId id="300" r:id="rId4"/>
    <p:sldId id="293" r:id="rId5"/>
    <p:sldId id="279" r:id="rId6"/>
    <p:sldId id="281" r:id="rId7"/>
    <p:sldId id="299" r:id="rId8"/>
    <p:sldId id="288" r:id="rId9"/>
    <p:sldId id="289" r:id="rId10"/>
    <p:sldId id="308" r:id="rId11"/>
    <p:sldId id="301" r:id="rId12"/>
    <p:sldId id="290" r:id="rId13"/>
    <p:sldId id="302" r:id="rId14"/>
    <p:sldId id="291" r:id="rId15"/>
    <p:sldId id="292" r:id="rId16"/>
    <p:sldId id="305" r:id="rId17"/>
    <p:sldId id="306" r:id="rId18"/>
    <p:sldId id="303" r:id="rId19"/>
    <p:sldId id="294" r:id="rId20"/>
    <p:sldId id="284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F92"/>
    <a:srgbClr val="453E3B"/>
    <a:srgbClr val="EDBCB2"/>
    <a:srgbClr val="CCA08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0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7746B-BFF1-4116-9FB9-9B388C4FDACF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3A52-FEC6-4A0A-B04C-5FC63CB325A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C8B2516-E9AF-30DF-8484-243D1FE1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21A88-6F8D-D3C2-8317-37AE244727BF}"/>
              </a:ext>
            </a:extLst>
          </p:cNvPr>
          <p:cNvSpPr txBox="1"/>
          <p:nvPr/>
        </p:nvSpPr>
        <p:spPr>
          <a:xfrm>
            <a:off x="-413153" y="1459230"/>
            <a:ext cx="1301830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25000" dirty="0">
                <a:latin typeface="+mn-ea"/>
              </a:rPr>
              <a:t>               </a:t>
            </a:r>
            <a:r>
              <a:rPr lang="en-US" altLang="ko-KR" sz="25000" dirty="0">
                <a:solidFill>
                  <a:schemeClr val="bg1"/>
                </a:solidFill>
                <a:latin typeface="+mn-ea"/>
              </a:rPr>
              <a:t>]</a:t>
            </a:r>
            <a:endParaRPr lang="ko-KR" altLang="en-US" sz="25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4519E-5624-2504-D514-AEFDDD9F047E}"/>
              </a:ext>
            </a:extLst>
          </p:cNvPr>
          <p:cNvSpPr txBox="1"/>
          <p:nvPr/>
        </p:nvSpPr>
        <p:spPr>
          <a:xfrm>
            <a:off x="227470" y="2801786"/>
            <a:ext cx="117370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Don’t worry TOILET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95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7F7C85-8569-48AE-E413-C73C352ECE58}"/>
              </a:ext>
            </a:extLst>
          </p:cNvPr>
          <p:cNvSpPr/>
          <p:nvPr/>
        </p:nvSpPr>
        <p:spPr>
          <a:xfrm>
            <a:off x="880385" y="931567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사람이 출입하는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가정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771A9F6-90FC-6790-7A2C-A7E6ACA3806C}"/>
              </a:ext>
            </a:extLst>
          </p:cNvPr>
          <p:cNvSpPr/>
          <p:nvPr/>
        </p:nvSpPr>
        <p:spPr>
          <a:xfrm>
            <a:off x="890308" y="2367608"/>
            <a:ext cx="2197434" cy="1166066"/>
          </a:xfrm>
          <a:prstGeom prst="diamond">
            <a:avLst/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변기에 사람이 인식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0D984D-F8D1-82DB-BC9D-04D47A3C7480}"/>
              </a:ext>
            </a:extLst>
          </p:cNvPr>
          <p:cNvSpPr/>
          <p:nvPr/>
        </p:nvSpPr>
        <p:spPr>
          <a:xfrm>
            <a:off x="3872913" y="931567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화장실 불이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꺼지지 않음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1B4D44E-60F1-0C46-37E0-58A90E66AAFA}"/>
              </a:ext>
            </a:extLst>
          </p:cNvPr>
          <p:cNvSpPr/>
          <p:nvPr/>
        </p:nvSpPr>
        <p:spPr>
          <a:xfrm>
            <a:off x="8388315" y="2394492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LCD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화장실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조성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문구 출력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6AC4418-7074-11F5-9933-6B5E694018CD}"/>
              </a:ext>
            </a:extLst>
          </p:cNvPr>
          <p:cNvSpPr/>
          <p:nvPr/>
        </p:nvSpPr>
        <p:spPr>
          <a:xfrm>
            <a:off x="6865441" y="931567"/>
            <a:ext cx="2223083" cy="1166066"/>
          </a:xfrm>
          <a:prstGeom prst="diamond">
            <a:avLst/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휴지를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 이상 사용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EAE08D6-D7AF-FF93-198C-E83EC93CCB7E}"/>
              </a:ext>
            </a:extLst>
          </p:cNvPr>
          <p:cNvSpPr/>
          <p:nvPr/>
        </p:nvSpPr>
        <p:spPr>
          <a:xfrm>
            <a:off x="3881363" y="5295103"/>
            <a:ext cx="2223083" cy="1166066"/>
          </a:xfrm>
          <a:prstGeom prst="diamond">
            <a:avLst/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휴지가 떨어졌나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C23AC7-3DBA-58EE-7ACE-E2CD66BE164D}"/>
              </a:ext>
            </a:extLst>
          </p:cNvPr>
          <p:cNvSpPr/>
          <p:nvPr/>
        </p:nvSpPr>
        <p:spPr>
          <a:xfrm>
            <a:off x="888837" y="5295103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 재충전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D35C0C7-EC6F-C7F7-9501-E856CC7F884B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 flipV="1">
            <a:off x="6104446" y="1514600"/>
            <a:ext cx="760995" cy="43635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61CF3D2-87C1-3786-C184-EC3A6050D2F3}"/>
              </a:ext>
            </a:extLst>
          </p:cNvPr>
          <p:cNvSpPr/>
          <p:nvPr/>
        </p:nvSpPr>
        <p:spPr>
          <a:xfrm>
            <a:off x="9857969" y="931567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 절약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문구 출력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3742550-3957-EFC2-CECA-D56DDB55DD33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3087742" y="1514600"/>
            <a:ext cx="785171" cy="1436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4A65BDA-FC43-2BD3-7AC3-DA46A5A4E4A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989025" y="2097633"/>
            <a:ext cx="2902" cy="269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FB6B1D8-AA97-1DA6-FD74-AB1A721A67DE}"/>
              </a:ext>
            </a:extLst>
          </p:cNvPr>
          <p:cNvCxnSpPr>
            <a:cxnSpLocks/>
          </p:cNvCxnSpPr>
          <p:nvPr/>
        </p:nvCxnSpPr>
        <p:spPr>
          <a:xfrm flipH="1">
            <a:off x="4983003" y="2100694"/>
            <a:ext cx="2902" cy="269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E1DDD81-0131-796C-F4E6-7E0EA459FE39}"/>
              </a:ext>
            </a:extLst>
          </p:cNvPr>
          <p:cNvCxnSpPr>
            <a:stCxn id="16" idx="3"/>
            <a:endCxn id="29" idx="1"/>
          </p:cNvCxnSpPr>
          <p:nvPr/>
        </p:nvCxnSpPr>
        <p:spPr>
          <a:xfrm>
            <a:off x="9088524" y="1514600"/>
            <a:ext cx="769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92A7DE4-0738-2CA8-ED91-F41D31EDD118}"/>
              </a:ext>
            </a:extLst>
          </p:cNvPr>
          <p:cNvCxnSpPr>
            <a:stCxn id="16" idx="2"/>
          </p:cNvCxnSpPr>
          <p:nvPr/>
        </p:nvCxnSpPr>
        <p:spPr>
          <a:xfrm rot="5400000">
            <a:off x="1883048" y="583702"/>
            <a:ext cx="4580004" cy="760786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191B8FA-D1B3-7421-2A7A-5B4FD0CE2531}"/>
              </a:ext>
            </a:extLst>
          </p:cNvPr>
          <p:cNvCxnSpPr/>
          <p:nvPr/>
        </p:nvCxnSpPr>
        <p:spPr>
          <a:xfrm flipV="1">
            <a:off x="369116" y="2232620"/>
            <a:ext cx="0" cy="4445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3A96DDC-99FB-7507-97C5-1DE74714CF17}"/>
              </a:ext>
            </a:extLst>
          </p:cNvPr>
          <p:cNvCxnSpPr/>
          <p:nvPr/>
        </p:nvCxnSpPr>
        <p:spPr>
          <a:xfrm flipV="1">
            <a:off x="369116" y="2210514"/>
            <a:ext cx="1619909" cy="22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95E0940-3E5A-A744-4545-C6E4172503C4}"/>
              </a:ext>
            </a:extLst>
          </p:cNvPr>
          <p:cNvCxnSpPr>
            <a:stCxn id="4" idx="2"/>
            <a:endCxn id="3" idx="1"/>
          </p:cNvCxnSpPr>
          <p:nvPr/>
        </p:nvCxnSpPr>
        <p:spPr>
          <a:xfrm rot="5400000" flipH="1">
            <a:off x="425168" y="1969817"/>
            <a:ext cx="2019074" cy="1108640"/>
          </a:xfrm>
          <a:prstGeom prst="bentConnector4">
            <a:avLst>
              <a:gd name="adj1" fmla="val -11322"/>
              <a:gd name="adj2" fmla="val 1667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79D92AD-8257-A211-25F5-0AF99F85A2B9}"/>
              </a:ext>
            </a:extLst>
          </p:cNvPr>
          <p:cNvSpPr txBox="1"/>
          <p:nvPr/>
        </p:nvSpPr>
        <p:spPr>
          <a:xfrm>
            <a:off x="1603340" y="348494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8AB1FF-720B-4F88-9B20-E13EA661462A}"/>
              </a:ext>
            </a:extLst>
          </p:cNvPr>
          <p:cNvSpPr txBox="1"/>
          <p:nvPr/>
        </p:nvSpPr>
        <p:spPr>
          <a:xfrm>
            <a:off x="6045824" y="559676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CA524F-D7B8-F59C-9080-972AE4A61649}"/>
              </a:ext>
            </a:extLst>
          </p:cNvPr>
          <p:cNvSpPr txBox="1"/>
          <p:nvPr/>
        </p:nvSpPr>
        <p:spPr>
          <a:xfrm>
            <a:off x="7541126" y="203690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8A0D08-16F8-90C2-5518-DB016BF7085A}"/>
              </a:ext>
            </a:extLst>
          </p:cNvPr>
          <p:cNvSpPr txBox="1"/>
          <p:nvPr/>
        </p:nvSpPr>
        <p:spPr>
          <a:xfrm>
            <a:off x="8987216" y="144467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C7FAF7E-0B91-693F-7A6F-027CEFCCFF99}"/>
              </a:ext>
            </a:extLst>
          </p:cNvPr>
          <p:cNvCxnSpPr>
            <a:stCxn id="29" idx="2"/>
          </p:cNvCxnSpPr>
          <p:nvPr/>
        </p:nvCxnSpPr>
        <p:spPr>
          <a:xfrm rot="5400000">
            <a:off x="7473140" y="3290322"/>
            <a:ext cx="4689061" cy="230368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26B4FAF-0C10-9F54-A030-41E3C46F52B3}"/>
              </a:ext>
            </a:extLst>
          </p:cNvPr>
          <p:cNvCxnSpPr/>
          <p:nvPr/>
        </p:nvCxnSpPr>
        <p:spPr>
          <a:xfrm flipH="1">
            <a:off x="3322040" y="6786694"/>
            <a:ext cx="53437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53C2E06-6B25-911A-5050-E599DB7EC411}"/>
              </a:ext>
            </a:extLst>
          </p:cNvPr>
          <p:cNvCxnSpPr>
            <a:cxnSpLocks/>
          </p:cNvCxnSpPr>
          <p:nvPr/>
        </p:nvCxnSpPr>
        <p:spPr>
          <a:xfrm flipH="1" flipV="1">
            <a:off x="3306775" y="5105656"/>
            <a:ext cx="15265" cy="1681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DF94CB1-1183-EF36-3C6C-FE7FDDC85459}"/>
              </a:ext>
            </a:extLst>
          </p:cNvPr>
          <p:cNvCxnSpPr>
            <a:cxnSpLocks/>
          </p:cNvCxnSpPr>
          <p:nvPr/>
        </p:nvCxnSpPr>
        <p:spPr>
          <a:xfrm>
            <a:off x="3315198" y="5105655"/>
            <a:ext cx="1715704" cy="15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9D4091C-143A-AB48-EB97-5D1E20B61A1C}"/>
              </a:ext>
            </a:extLst>
          </p:cNvPr>
          <p:cNvSpPr/>
          <p:nvPr/>
        </p:nvSpPr>
        <p:spPr>
          <a:xfrm>
            <a:off x="3859848" y="3862123"/>
            <a:ext cx="2223083" cy="1166066"/>
          </a:xfrm>
          <a:prstGeom prst="roundRect">
            <a:avLst>
              <a:gd name="adj" fmla="val 50000"/>
            </a:avLst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FND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 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개수표시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누르면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 출력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4BCFE9E-8689-3DD8-C313-2CB5D2DDBFDF}"/>
              </a:ext>
            </a:extLst>
          </p:cNvPr>
          <p:cNvCxnSpPr>
            <a:cxnSpLocks/>
          </p:cNvCxnSpPr>
          <p:nvPr/>
        </p:nvCxnSpPr>
        <p:spPr>
          <a:xfrm flipH="1">
            <a:off x="4992905" y="5025128"/>
            <a:ext cx="2902" cy="269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129F16A-0776-B4AB-2133-8888D8369C34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flipH="1">
            <a:off x="3111920" y="5878136"/>
            <a:ext cx="769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9C01A9F-E3C5-428F-B4F7-2FC3E2D8D07B}"/>
              </a:ext>
            </a:extLst>
          </p:cNvPr>
          <p:cNvSpPr txBox="1"/>
          <p:nvPr/>
        </p:nvSpPr>
        <p:spPr>
          <a:xfrm>
            <a:off x="3511110" y="5557101"/>
            <a:ext cx="558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EC9794A-EAD0-38D8-2005-4B8A9006A9A3}"/>
              </a:ext>
            </a:extLst>
          </p:cNvPr>
          <p:cNvSpPr txBox="1"/>
          <p:nvPr/>
        </p:nvSpPr>
        <p:spPr>
          <a:xfrm>
            <a:off x="2967686" y="264810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555529A1-3402-7D45-B7D4-27F2B031659C}"/>
              </a:ext>
            </a:extLst>
          </p:cNvPr>
          <p:cNvSpPr/>
          <p:nvPr/>
        </p:nvSpPr>
        <p:spPr>
          <a:xfrm>
            <a:off x="3866491" y="2370428"/>
            <a:ext cx="2223083" cy="1166066"/>
          </a:xfrm>
          <a:prstGeom prst="diamond">
            <a:avLst/>
          </a:prstGeom>
          <a:solidFill>
            <a:srgbClr val="C5A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 실행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84C1EB0-66D8-4DF4-55F5-5BCADCADA67F}"/>
              </a:ext>
            </a:extLst>
          </p:cNvPr>
          <p:cNvCxnSpPr>
            <a:stCxn id="119" idx="3"/>
          </p:cNvCxnSpPr>
          <p:nvPr/>
        </p:nvCxnSpPr>
        <p:spPr>
          <a:xfrm flipV="1">
            <a:off x="6089574" y="2950641"/>
            <a:ext cx="2298741" cy="2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7D829632-CB0A-B665-3BDA-5D2958392F06}"/>
              </a:ext>
            </a:extLst>
          </p:cNvPr>
          <p:cNvCxnSpPr>
            <a:stCxn id="13" idx="2"/>
          </p:cNvCxnSpPr>
          <p:nvPr/>
        </p:nvCxnSpPr>
        <p:spPr>
          <a:xfrm rot="5400000">
            <a:off x="7181095" y="1350852"/>
            <a:ext cx="109057" cy="45284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95465BA-B627-2C26-4FD9-2DE5D7CACC06}"/>
              </a:ext>
            </a:extLst>
          </p:cNvPr>
          <p:cNvSpPr txBox="1"/>
          <p:nvPr/>
        </p:nvSpPr>
        <p:spPr>
          <a:xfrm>
            <a:off x="4183647" y="348100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47B2F3-3A7B-7935-5C44-41D84CEF3475}"/>
              </a:ext>
            </a:extLst>
          </p:cNvPr>
          <p:cNvSpPr txBox="1"/>
          <p:nvPr/>
        </p:nvSpPr>
        <p:spPr>
          <a:xfrm>
            <a:off x="6012311" y="263978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2A9C61-DA4D-D811-49FA-CAD73CE6568C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978033" y="3536494"/>
            <a:ext cx="6421" cy="278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4A9363E-985F-AA2F-2986-2358CFC7D0B0}"/>
              </a:ext>
            </a:extLst>
          </p:cNvPr>
          <p:cNvSpPr txBox="1"/>
          <p:nvPr/>
        </p:nvSpPr>
        <p:spPr>
          <a:xfrm>
            <a:off x="906034" y="91599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30187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276536" y="2721114"/>
            <a:ext cx="1803764" cy="1354216"/>
            <a:chOff x="901700" y="2721113"/>
            <a:chExt cx="1803764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3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영상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0E92E95F-A2D9-F295-0FF9-7352BB0A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0"/>
            <a:ext cx="925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영상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기말 팀프">
            <a:hlinkClick r:id="" action="ppaction://media"/>
            <a:extLst>
              <a:ext uri="{FF2B5EF4-FFF2-40B4-BE49-F238E27FC236}">
                <a16:creationId xmlns:a16="http://schemas.microsoft.com/office/drawing/2014/main" id="{614D374D-A37B-7AE1-8637-6660A9336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4261" y="1253376"/>
            <a:ext cx="5989739" cy="53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276536" y="2721114"/>
            <a:ext cx="1803764" cy="1354216"/>
            <a:chOff x="901700" y="2721113"/>
            <a:chExt cx="1803764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3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E2CBE73B-B05A-E66D-64FD-E0ACFB67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0"/>
            <a:ext cx="925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1E1ECE-68F0-F102-E923-C07D62EBDA74}"/>
              </a:ext>
            </a:extLst>
          </p:cNvPr>
          <p:cNvSpPr txBox="1"/>
          <p:nvPr/>
        </p:nvSpPr>
        <p:spPr>
          <a:xfrm>
            <a:off x="5298142" y="2076748"/>
            <a:ext cx="475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ㆍ전역변수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85AD9-2D48-DC5B-CD82-1FACE2640980}"/>
              </a:ext>
            </a:extLst>
          </p:cNvPr>
          <p:cNvSpPr txBox="1"/>
          <p:nvPr/>
        </p:nvSpPr>
        <p:spPr>
          <a:xfrm>
            <a:off x="5295492" y="2903458"/>
            <a:ext cx="475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ㆍ외부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인터럽트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77CD6-95E8-48B1-7613-5B91169B997F}"/>
              </a:ext>
            </a:extLst>
          </p:cNvPr>
          <p:cNvSpPr txBox="1"/>
          <p:nvPr/>
        </p:nvSpPr>
        <p:spPr>
          <a:xfrm>
            <a:off x="5295492" y="5159123"/>
            <a:ext cx="5273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ㆍ사람이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앉았을 때 환경보호 문자열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2EB60-2B81-B020-C213-B1FABA9A9E1B}"/>
              </a:ext>
            </a:extLst>
          </p:cNvPr>
          <p:cNvSpPr txBox="1"/>
          <p:nvPr/>
        </p:nvSpPr>
        <p:spPr>
          <a:xfrm>
            <a:off x="5295492" y="3849789"/>
            <a:ext cx="5794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ㆍ사람이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일어나는 상황을 대비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Rising edge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26644-7893-F9DF-6EC8-0FC6305FCB0E}"/>
              </a:ext>
            </a:extLst>
          </p:cNvPr>
          <p:cNvSpPr txBox="1"/>
          <p:nvPr/>
        </p:nvSpPr>
        <p:spPr>
          <a:xfrm>
            <a:off x="5295492" y="4160252"/>
            <a:ext cx="600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ㆍ변기에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사람이 앉으면 인터럽트를 통해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 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2FA8E-E767-2C90-33F0-D6F5646D4556}"/>
              </a:ext>
            </a:extLst>
          </p:cNvPr>
          <p:cNvSpPr txBox="1"/>
          <p:nvPr/>
        </p:nvSpPr>
        <p:spPr>
          <a:xfrm>
            <a:off x="5295492" y="3295982"/>
            <a:ext cx="626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ㆍ환경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문구를 재실행 시키지 않기 위한 변수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2E5E47-517C-F554-CC58-84C330E0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4" y="1205689"/>
            <a:ext cx="5214493" cy="54014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A59C3-680D-D89C-3193-ED199CCF59A5}"/>
              </a:ext>
            </a:extLst>
          </p:cNvPr>
          <p:cNvSpPr txBox="1"/>
          <p:nvPr/>
        </p:nvSpPr>
        <p:spPr>
          <a:xfrm>
            <a:off x="5295492" y="6257604"/>
            <a:ext cx="475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남은 휴지 개수 출력</a:t>
            </a:r>
          </a:p>
        </p:txBody>
      </p:sp>
    </p:spTree>
    <p:extLst>
      <p:ext uri="{BB962C8B-B14F-4D97-AF65-F5344CB8AC3E}">
        <p14:creationId xmlns:p14="http://schemas.microsoft.com/office/powerpoint/2010/main" val="15055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ED4512-ED85-B435-8C2C-7BD90B4E7192}"/>
              </a:ext>
            </a:extLst>
          </p:cNvPr>
          <p:cNvSpPr txBox="1"/>
          <p:nvPr/>
        </p:nvSpPr>
        <p:spPr>
          <a:xfrm>
            <a:off x="5326505" y="1616576"/>
            <a:ext cx="518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EIFR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Rising edge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실행 됐을 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Have a nice day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문구 출력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FD3FC1-7451-C232-E33A-CE3BD175B203}"/>
              </a:ext>
            </a:extLst>
          </p:cNvPr>
          <p:cNvSpPr txBox="1"/>
          <p:nvPr/>
        </p:nvSpPr>
        <p:spPr>
          <a:xfrm>
            <a:off x="5325034" y="3041476"/>
            <a:ext cx="668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AC766D-BB43-F9E2-770D-CB159509CB3A}"/>
              </a:ext>
            </a:extLst>
          </p:cNvPr>
          <p:cNvSpPr txBox="1"/>
          <p:nvPr/>
        </p:nvSpPr>
        <p:spPr>
          <a:xfrm>
            <a:off x="5341879" y="2271079"/>
            <a:ext cx="6689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지워지고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꺼지며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break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되어 인터럽트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4E415C-224A-38C4-4119-D5679789F234}"/>
              </a:ext>
            </a:extLst>
          </p:cNvPr>
          <p:cNvSpPr txBox="1"/>
          <p:nvPr/>
        </p:nvSpPr>
        <p:spPr>
          <a:xfrm>
            <a:off x="5297407" y="1181960"/>
            <a:ext cx="687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ㆍ스위치가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눌릴때마다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작동할 수 있도록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F20304-F956-A768-F993-56263778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0" y="1268858"/>
            <a:ext cx="4938188" cy="52721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5DF8CE-7FC3-58A0-E895-2378F886EED6}"/>
              </a:ext>
            </a:extLst>
          </p:cNvPr>
          <p:cNvSpPr txBox="1"/>
          <p:nvPr/>
        </p:nvSpPr>
        <p:spPr>
          <a:xfrm>
            <a:off x="5324302" y="3539952"/>
            <a:ext cx="5746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스위치가 눌렸을 때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휴지갯수를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나타내는  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표시하기위한 변수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휴지 개수를 나타내는 변수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A8EE86-15E5-F257-27C1-6995579F7BB2}"/>
              </a:ext>
            </a:extLst>
          </p:cNvPr>
          <p:cNvSpPr txBox="1"/>
          <p:nvPr/>
        </p:nvSpPr>
        <p:spPr>
          <a:xfrm>
            <a:off x="5324302" y="4911554"/>
            <a:ext cx="5961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사용하여 두 자릿수를 표기하기 위해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나타내는 변수가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작아질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자리 변수는 한 숫자 감소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FD038-0C5C-3D3E-3A37-9731854F8A4B}"/>
              </a:ext>
            </a:extLst>
          </p:cNvPr>
          <p:cNvSpPr txBox="1"/>
          <p:nvPr/>
        </p:nvSpPr>
        <p:spPr>
          <a:xfrm>
            <a:off x="5324302" y="6147081"/>
            <a:ext cx="475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남은 휴지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갯수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7332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904600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1AB77B-F8F6-2FC2-CDB2-1A76CE79A6E9}"/>
              </a:ext>
            </a:extLst>
          </p:cNvPr>
          <p:cNvSpPr txBox="1"/>
          <p:nvPr/>
        </p:nvSpPr>
        <p:spPr>
          <a:xfrm>
            <a:off x="5844254" y="1529617"/>
            <a:ext cx="5944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ㆍ사용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 휴지 개수가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이상일 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휴지를 아껴 쓰자는 문구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6FD80-9726-41DA-5B80-308FCBB5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2" y="1251711"/>
            <a:ext cx="5716101" cy="5073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C81D44-77EE-9A82-22F4-7DC7E1F56627}"/>
              </a:ext>
            </a:extLst>
          </p:cNvPr>
          <p:cNvSpPr txBox="1"/>
          <p:nvPr/>
        </p:nvSpPr>
        <p:spPr>
          <a:xfrm>
            <a:off x="5844253" y="2900838"/>
            <a:ext cx="5370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휴지 개수가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됐을 때 휴지를 채워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달라는 문구 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96B34-0683-CF77-7062-78B3EF298A18}"/>
              </a:ext>
            </a:extLst>
          </p:cNvPr>
          <p:cNvSpPr txBox="1"/>
          <p:nvPr/>
        </p:nvSpPr>
        <p:spPr>
          <a:xfrm>
            <a:off x="5844253" y="3913855"/>
            <a:ext cx="611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스위치를 눌렀을 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휴지 개수를 나타내기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위한 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표시를 위한 변수 초기화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1455FE-7614-93EF-CA9E-2750FC8F6B9B}"/>
              </a:ext>
            </a:extLst>
          </p:cNvPr>
          <p:cNvSpPr txBox="1"/>
          <p:nvPr/>
        </p:nvSpPr>
        <p:spPr>
          <a:xfrm>
            <a:off x="5844252" y="5594042"/>
            <a:ext cx="6115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ㆍ휴지가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채워졌다는 문구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5422D-01B8-FE16-AAAA-ECBAEBFEE6AD}"/>
              </a:ext>
            </a:extLst>
          </p:cNvPr>
          <p:cNvSpPr txBox="1"/>
          <p:nvPr/>
        </p:nvSpPr>
        <p:spPr>
          <a:xfrm>
            <a:off x="5844253" y="5042226"/>
            <a:ext cx="6115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채워진 휴지 개수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9937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4E4B65E-2341-A530-2570-D3941F7A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1" y="1337996"/>
            <a:ext cx="2726042" cy="49564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38E456-0526-7142-4F91-5040A9D6D4C4}"/>
              </a:ext>
            </a:extLst>
          </p:cNvPr>
          <p:cNvSpPr txBox="1"/>
          <p:nvPr/>
        </p:nvSpPr>
        <p:spPr>
          <a:xfrm>
            <a:off x="5266700" y="1478977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PORTA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(FND1)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D10F11-EDB3-831C-7209-67DE5E3FFFF5}"/>
              </a:ext>
            </a:extLst>
          </p:cNvPr>
          <p:cNvSpPr txBox="1"/>
          <p:nvPr/>
        </p:nvSpPr>
        <p:spPr>
          <a:xfrm>
            <a:off x="5266700" y="1879087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PORTB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(FND2)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E4C05-C752-1E60-4151-73E07A9D92FB}"/>
              </a:ext>
            </a:extLst>
          </p:cNvPr>
          <p:cNvSpPr txBox="1"/>
          <p:nvPr/>
        </p:nvSpPr>
        <p:spPr>
          <a:xfrm>
            <a:off x="5266700" y="2279197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PORTF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(switch)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EE33B-5C62-5821-2F4A-09CA4F5BDD84}"/>
              </a:ext>
            </a:extLst>
          </p:cNvPr>
          <p:cNvSpPr txBox="1"/>
          <p:nvPr/>
        </p:nvSpPr>
        <p:spPr>
          <a:xfrm>
            <a:off x="5266700" y="2679307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PORTE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(LED)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7ED0C-8D97-1B24-5A5F-564D2525B835}"/>
              </a:ext>
            </a:extLst>
          </p:cNvPr>
          <p:cNvSpPr txBox="1"/>
          <p:nvPr/>
        </p:nvSpPr>
        <p:spPr>
          <a:xfrm>
            <a:off x="5266700" y="3332144"/>
            <a:ext cx="560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ㆍ인터럽트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Falling edge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사용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304949-9D1A-1D0C-8FDF-F31A8917C32E}"/>
              </a:ext>
            </a:extLst>
          </p:cNvPr>
          <p:cNvSpPr txBox="1"/>
          <p:nvPr/>
        </p:nvSpPr>
        <p:spPr>
          <a:xfrm>
            <a:off x="5266700" y="4262244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ㆍ모든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인터럽트 활성화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2CE12-3286-754D-3BCC-5E8AC2BE9F99}"/>
              </a:ext>
            </a:extLst>
          </p:cNvPr>
          <p:cNvSpPr txBox="1"/>
          <p:nvPr/>
        </p:nvSpPr>
        <p:spPr>
          <a:xfrm>
            <a:off x="5266700" y="3905371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4AD8D-353D-329A-BBCC-9C1F597CEF8E}"/>
              </a:ext>
            </a:extLst>
          </p:cNvPr>
          <p:cNvSpPr txBox="1"/>
          <p:nvPr/>
        </p:nvSpPr>
        <p:spPr>
          <a:xfrm>
            <a:off x="5266700" y="4945884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ㆍ인터럽트를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시키기위한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74A595-60E0-4E9D-86C3-AB2159E433BB}"/>
              </a:ext>
            </a:extLst>
          </p:cNvPr>
          <p:cNvSpPr txBox="1"/>
          <p:nvPr/>
        </p:nvSpPr>
        <p:spPr>
          <a:xfrm>
            <a:off x="5266700" y="5446082"/>
            <a:ext cx="574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ㆍ사람들어온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상황을 가정 가정하여 점멸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5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276536" y="2721114"/>
            <a:ext cx="2255746" cy="1354216"/>
            <a:chOff x="901700" y="2721113"/>
            <a:chExt cx="2255746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3"/>
              <a:ext cx="1803764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5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할 내용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0BC5885E-CE96-102E-298F-3D07DDAE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0"/>
            <a:ext cx="925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아쉬웠던 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BBDEB9-716A-E524-ED2C-F2F40E9D8F75}"/>
              </a:ext>
            </a:extLst>
          </p:cNvPr>
          <p:cNvSpPr txBox="1"/>
          <p:nvPr/>
        </p:nvSpPr>
        <p:spPr>
          <a:xfrm>
            <a:off x="957330" y="3572066"/>
            <a:ext cx="507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추가로 업데이트 하고 싶은 것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85B5B1-9E39-8983-2CC4-AB4484087C10}"/>
              </a:ext>
            </a:extLst>
          </p:cNvPr>
          <p:cNvSpPr/>
          <p:nvPr/>
        </p:nvSpPr>
        <p:spPr>
          <a:xfrm>
            <a:off x="0" y="3499607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63AB97-D409-B1BD-DC3E-0414CC24B878}"/>
              </a:ext>
            </a:extLst>
          </p:cNvPr>
          <p:cNvCxnSpPr>
            <a:cxnSpLocks/>
          </p:cNvCxnSpPr>
          <p:nvPr/>
        </p:nvCxnSpPr>
        <p:spPr>
          <a:xfrm>
            <a:off x="906034" y="4386278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3E9758-F3DC-735D-425E-E2A03BD7CC00}"/>
              </a:ext>
            </a:extLst>
          </p:cNvPr>
          <p:cNvSpPr txBox="1"/>
          <p:nvPr/>
        </p:nvSpPr>
        <p:spPr>
          <a:xfrm>
            <a:off x="906034" y="972235"/>
            <a:ext cx="8170876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스위치가 아닌 초음파 센서 등을 사용해서 구현하고 싶었지만 초음파 센서를 사용 하는 법을 배우지 않아서 사용하지 못해본 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 화장실에 들어가면 나오는 효과음을 내서 더 생동감 있는 표현을 해보고 싶었지만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부저를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할 줄 몰라서 동작 시키지 못한 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16252-87CE-696B-68C4-8621023AF86C}"/>
              </a:ext>
            </a:extLst>
          </p:cNvPr>
          <p:cNvSpPr txBox="1"/>
          <p:nvPr/>
        </p:nvSpPr>
        <p:spPr>
          <a:xfrm>
            <a:off x="957330" y="4524089"/>
            <a:ext cx="7968556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등을 사용해서 사람이 출입하는 것을 인식하고 인터럽트로 받은 후 동작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화장실에 음악을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부저로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 시키고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통신을 사용하여 오늘의 날씨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헤드라인 등을 받고  사람이 출입할 때 마다 음성으로 출력하게 동작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1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35F6AB-E0B2-48CB-8687-0E9C3C0A44A5}"/>
              </a:ext>
            </a:extLst>
          </p:cNvPr>
          <p:cNvSpPr txBox="1"/>
          <p:nvPr/>
        </p:nvSpPr>
        <p:spPr>
          <a:xfrm>
            <a:off x="810017" y="1967692"/>
            <a:ext cx="694421" cy="8162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2C18C-06A8-4C83-86A0-E7DC34F5AE27}"/>
              </a:ext>
            </a:extLst>
          </p:cNvPr>
          <p:cNvSpPr txBox="1"/>
          <p:nvPr/>
        </p:nvSpPr>
        <p:spPr>
          <a:xfrm>
            <a:off x="1317878" y="2112446"/>
            <a:ext cx="3230372" cy="5749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작품 개요 및 통계 자료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C0419A-094C-4C4A-A448-1748E3DCEE28}"/>
              </a:ext>
            </a:extLst>
          </p:cNvPr>
          <p:cNvSpPr txBox="1"/>
          <p:nvPr/>
        </p:nvSpPr>
        <p:spPr>
          <a:xfrm>
            <a:off x="9978180" y="6606059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05A723-4D32-6D6B-740D-193ED8FE97CE}"/>
              </a:ext>
            </a:extLst>
          </p:cNvPr>
          <p:cNvSpPr txBox="1"/>
          <p:nvPr/>
        </p:nvSpPr>
        <p:spPr>
          <a:xfrm>
            <a:off x="810017" y="2782669"/>
            <a:ext cx="694421" cy="8162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402F5-B293-9154-9622-BBF304FAA694}"/>
              </a:ext>
            </a:extLst>
          </p:cNvPr>
          <p:cNvSpPr txBox="1"/>
          <p:nvPr/>
        </p:nvSpPr>
        <p:spPr>
          <a:xfrm>
            <a:off x="1317878" y="2927423"/>
            <a:ext cx="3807453" cy="5749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부품 및 프로그램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02303D-D8F1-4176-1C44-ABEF8F578599}"/>
              </a:ext>
            </a:extLst>
          </p:cNvPr>
          <p:cNvSpPr txBox="1"/>
          <p:nvPr/>
        </p:nvSpPr>
        <p:spPr>
          <a:xfrm>
            <a:off x="810017" y="3624540"/>
            <a:ext cx="694421" cy="8162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771209-8FCD-4418-6B4E-EE70D187F332}"/>
              </a:ext>
            </a:extLst>
          </p:cNvPr>
          <p:cNvSpPr txBox="1"/>
          <p:nvPr/>
        </p:nvSpPr>
        <p:spPr>
          <a:xfrm>
            <a:off x="1317878" y="3769294"/>
            <a:ext cx="1518364" cy="5749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구동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2D618-6B35-0E79-8859-239117B2A0F5}"/>
              </a:ext>
            </a:extLst>
          </p:cNvPr>
          <p:cNvSpPr txBox="1"/>
          <p:nvPr/>
        </p:nvSpPr>
        <p:spPr>
          <a:xfrm>
            <a:off x="810017" y="4462365"/>
            <a:ext cx="694421" cy="8162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FA2DBB-ECFC-1C52-7621-651E1A1F5F15}"/>
              </a:ext>
            </a:extLst>
          </p:cNvPr>
          <p:cNvSpPr txBox="1"/>
          <p:nvPr/>
        </p:nvSpPr>
        <p:spPr>
          <a:xfrm>
            <a:off x="1317878" y="4607119"/>
            <a:ext cx="1518364" cy="5749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소스 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541EF-3CAC-355C-05AC-5A01DA30787B}"/>
              </a:ext>
            </a:extLst>
          </p:cNvPr>
          <p:cNvSpPr txBox="1"/>
          <p:nvPr/>
        </p:nvSpPr>
        <p:spPr>
          <a:xfrm>
            <a:off x="810017" y="5313197"/>
            <a:ext cx="694421" cy="8162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A43851-08BB-6F7F-9BD7-F4B566CD9C53}"/>
              </a:ext>
            </a:extLst>
          </p:cNvPr>
          <p:cNvSpPr txBox="1"/>
          <p:nvPr/>
        </p:nvSpPr>
        <p:spPr>
          <a:xfrm>
            <a:off x="1317878" y="5457951"/>
            <a:ext cx="1896673" cy="5749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개선 할 내용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ECD431-490E-1D38-8161-D2FD858390F9}"/>
              </a:ext>
            </a:extLst>
          </p:cNvPr>
          <p:cNvSpPr/>
          <p:nvPr/>
        </p:nvSpPr>
        <p:spPr>
          <a:xfrm flipV="1">
            <a:off x="10769145" y="-811761"/>
            <a:ext cx="606490" cy="615817"/>
          </a:xfrm>
          <a:prstGeom prst="rect">
            <a:avLst/>
          </a:prstGeom>
          <a:solidFill>
            <a:srgbClr val="453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3E649-E35A-4295-862C-C884CF5717BF}"/>
              </a:ext>
            </a:extLst>
          </p:cNvPr>
          <p:cNvSpPr txBox="1"/>
          <p:nvPr/>
        </p:nvSpPr>
        <p:spPr>
          <a:xfrm>
            <a:off x="2752583" y="1223799"/>
            <a:ext cx="61269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0" spc="-300" dirty="0">
                <a:solidFill>
                  <a:schemeClr val="bg1"/>
                </a:solidFill>
              </a:rPr>
              <a:t>Q</a:t>
            </a:r>
            <a:r>
              <a:rPr lang="en-US" altLang="ko-KR" sz="15000" spc="-300" dirty="0">
                <a:solidFill>
                  <a:schemeClr val="bg1"/>
                </a:solidFill>
              </a:rPr>
              <a:t>N</a:t>
            </a:r>
            <a:r>
              <a:rPr lang="en-US" altLang="ko-KR" sz="30000" spc="-300" dirty="0">
                <a:solidFill>
                  <a:schemeClr val="bg1"/>
                </a:solidFill>
              </a:rPr>
              <a:t>A</a:t>
            </a:r>
            <a:endParaRPr lang="ko-KR" altLang="en-US" sz="30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AACE2F-8979-4713-87AB-D4221BC679C4}"/>
              </a:ext>
            </a:extLst>
          </p:cNvPr>
          <p:cNvSpPr txBox="1"/>
          <p:nvPr/>
        </p:nvSpPr>
        <p:spPr>
          <a:xfrm>
            <a:off x="2925941" y="265693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885D73-14CA-4127-8F8B-D442661C38C5}"/>
              </a:ext>
            </a:extLst>
          </p:cNvPr>
          <p:cNvSpPr/>
          <p:nvPr/>
        </p:nvSpPr>
        <p:spPr>
          <a:xfrm>
            <a:off x="2254313" y="2093444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7D5B75-ECA6-454B-A0E5-4BC3184C4A83}"/>
              </a:ext>
            </a:extLst>
          </p:cNvPr>
          <p:cNvSpPr/>
          <p:nvPr/>
        </p:nvSpPr>
        <p:spPr>
          <a:xfrm rot="5400000">
            <a:off x="2635310" y="1623546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C24C97-F266-827A-C0C5-2895FA126A72}"/>
              </a:ext>
            </a:extLst>
          </p:cNvPr>
          <p:cNvSpPr/>
          <p:nvPr/>
        </p:nvSpPr>
        <p:spPr>
          <a:xfrm rot="5400000">
            <a:off x="9264714" y="4397372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28F31A-CB06-BD82-29FB-DCE584A16E12}"/>
              </a:ext>
            </a:extLst>
          </p:cNvPr>
          <p:cNvSpPr/>
          <p:nvPr/>
        </p:nvSpPr>
        <p:spPr>
          <a:xfrm rot="10800000">
            <a:off x="9645711" y="3927474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EC14AB10-ECE1-0817-68B5-D94F8998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0"/>
            <a:ext cx="9252858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276536" y="2721115"/>
            <a:ext cx="2255746" cy="1846660"/>
            <a:chOff x="901700" y="2721113"/>
            <a:chExt cx="2255746" cy="18466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3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255746" cy="1077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 개요 및</a:t>
              </a:r>
              <a:endParaRPr lang="en-US" altLang="ko-KR" sz="32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0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6C4EB5-966F-2A56-4DDB-FF0FB6751719}"/>
              </a:ext>
            </a:extLst>
          </p:cNvPr>
          <p:cNvSpPr txBox="1"/>
          <p:nvPr/>
        </p:nvSpPr>
        <p:spPr>
          <a:xfrm>
            <a:off x="1" y="1054625"/>
            <a:ext cx="65407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 장소 화장실은 대 소변을 해결 할 때만 사용하기 때문에 오랜 시간 불을 켜 두면 전력 낭비가 심함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실태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조명에 움직임을 감지하는 센서를 사용하여 전력 낭비를 방지하고 있음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대변 칸에서는 사람의 움직임이 잘 감지 되지 않기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불이 꺼질 때가 많아 불편함을 겪는 경우가 많음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실태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휴지의 무분별한 사용으로 환경적인 측면과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경제적인 측면에서 문제 발생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실태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B7986D-CCA5-A790-4C9A-A16336EB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71" y="1054624"/>
            <a:ext cx="5373832" cy="5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래픽 37" descr="사람">
            <a:extLst>
              <a:ext uri="{FF2B5EF4-FFF2-40B4-BE49-F238E27FC236}">
                <a16:creationId xmlns:a16="http://schemas.microsoft.com/office/drawing/2014/main" id="{EA2A7620-B325-9D8A-7A95-660182A9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0112" y="3266817"/>
            <a:ext cx="966975" cy="96697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6966C5-6415-5B42-0665-FE2FA7EA5DC0}"/>
              </a:ext>
            </a:extLst>
          </p:cNvPr>
          <p:cNvSpPr/>
          <p:nvPr/>
        </p:nvSpPr>
        <p:spPr>
          <a:xfrm>
            <a:off x="2287036" y="4718916"/>
            <a:ext cx="1015324" cy="523220"/>
          </a:xfrm>
          <a:prstGeom prst="rect">
            <a:avLst/>
          </a:prstGeom>
          <a:solidFill>
            <a:srgbClr val="EDB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자료</a:t>
            </a:r>
          </a:p>
        </p:txBody>
      </p:sp>
      <p:pic>
        <p:nvPicPr>
          <p:cNvPr id="240" name="그래픽 239" descr="사람">
            <a:extLst>
              <a:ext uri="{FF2B5EF4-FFF2-40B4-BE49-F238E27FC236}">
                <a16:creationId xmlns:a16="http://schemas.microsoft.com/office/drawing/2014/main" id="{7908A505-74DB-43E5-A5D9-B29F24E2B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051" y="3268294"/>
            <a:ext cx="966975" cy="966975"/>
          </a:xfrm>
          <a:prstGeom prst="rect">
            <a:avLst/>
          </a:prstGeom>
        </p:spPr>
      </p:pic>
      <p:pic>
        <p:nvPicPr>
          <p:cNvPr id="241" name="그래픽 240" descr="사람">
            <a:extLst>
              <a:ext uri="{FF2B5EF4-FFF2-40B4-BE49-F238E27FC236}">
                <a16:creationId xmlns:a16="http://schemas.microsoft.com/office/drawing/2014/main" id="{BE5B46D0-75B5-4345-982A-5B5A467F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34" y="3268294"/>
            <a:ext cx="966975" cy="966975"/>
          </a:xfrm>
          <a:prstGeom prst="rect">
            <a:avLst/>
          </a:prstGeom>
        </p:spPr>
      </p:pic>
      <p:pic>
        <p:nvPicPr>
          <p:cNvPr id="242" name="그래픽 241" descr="사람">
            <a:extLst>
              <a:ext uri="{FF2B5EF4-FFF2-40B4-BE49-F238E27FC236}">
                <a16:creationId xmlns:a16="http://schemas.microsoft.com/office/drawing/2014/main" id="{C47522EE-4389-4693-9FD2-8C40286A3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817" y="3268294"/>
            <a:ext cx="966975" cy="966975"/>
          </a:xfrm>
          <a:prstGeom prst="rect">
            <a:avLst/>
          </a:prstGeom>
        </p:spPr>
      </p:pic>
      <p:pic>
        <p:nvPicPr>
          <p:cNvPr id="243" name="그래픽 242" descr="사람">
            <a:extLst>
              <a:ext uri="{FF2B5EF4-FFF2-40B4-BE49-F238E27FC236}">
                <a16:creationId xmlns:a16="http://schemas.microsoft.com/office/drawing/2014/main" id="{5E2EB834-B54F-4EDB-BE3E-A66C985E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5699" y="3268294"/>
            <a:ext cx="966975" cy="966975"/>
          </a:xfrm>
          <a:prstGeom prst="rect">
            <a:avLst/>
          </a:prstGeom>
        </p:spPr>
      </p:pic>
      <p:pic>
        <p:nvPicPr>
          <p:cNvPr id="244" name="그래픽 243" descr="사람">
            <a:extLst>
              <a:ext uri="{FF2B5EF4-FFF2-40B4-BE49-F238E27FC236}">
                <a16:creationId xmlns:a16="http://schemas.microsoft.com/office/drawing/2014/main" id="{2E5C692D-0D4F-4EEB-8151-3635E8505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2582" y="3268294"/>
            <a:ext cx="966975" cy="966975"/>
          </a:xfrm>
          <a:prstGeom prst="rect">
            <a:avLst/>
          </a:prstGeom>
        </p:spPr>
      </p:pic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89F12456-2469-4D56-8A21-C0C8E00B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465" y="3268294"/>
            <a:ext cx="966975" cy="966975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BE2E82DB-5E77-472F-8394-A9275197D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6347" y="3268294"/>
            <a:ext cx="966975" cy="966975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626E1CB2-C01D-48F4-BC66-4390659A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3230" y="3268294"/>
            <a:ext cx="966975" cy="966975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B85B5C21-99DF-4447-B006-DAACCD7F9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265"/>
          <a:stretch/>
        </p:blipFill>
        <p:spPr>
          <a:xfrm>
            <a:off x="5590114" y="3268294"/>
            <a:ext cx="490594" cy="966975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9F55F08-0BD7-4F3C-BD89-A28303114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5656" y="3268294"/>
            <a:ext cx="966975" cy="966975"/>
          </a:xfrm>
          <a:prstGeom prst="rect">
            <a:avLst/>
          </a:prstGeom>
        </p:spPr>
      </p:pic>
      <p:sp>
        <p:nvSpPr>
          <p:cNvPr id="250" name="양쪽 대괄호 249">
            <a:extLst>
              <a:ext uri="{FF2B5EF4-FFF2-40B4-BE49-F238E27FC236}">
                <a16:creationId xmlns:a16="http://schemas.microsoft.com/office/drawing/2014/main" id="{EA677C55-4024-499C-AB94-0FF2178A9D87}"/>
              </a:ext>
            </a:extLst>
          </p:cNvPr>
          <p:cNvSpPr/>
          <p:nvPr/>
        </p:nvSpPr>
        <p:spPr>
          <a:xfrm>
            <a:off x="249074" y="2907902"/>
            <a:ext cx="6873377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FC462C9-9CF1-46CC-8F9C-72171C7CC6D1}"/>
              </a:ext>
            </a:extLst>
          </p:cNvPr>
          <p:cNvSpPr txBox="1"/>
          <p:nvPr/>
        </p:nvSpPr>
        <p:spPr>
          <a:xfrm>
            <a:off x="928320" y="2590561"/>
            <a:ext cx="5293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        이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응답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AF65B72-DCDA-44AB-B033-7CF8AB8A74D0}"/>
              </a:ext>
            </a:extLst>
          </p:cNvPr>
          <p:cNvSpPr/>
          <p:nvPr/>
        </p:nvSpPr>
        <p:spPr>
          <a:xfrm>
            <a:off x="2287036" y="2572014"/>
            <a:ext cx="1015324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B98CC96-875D-4066-BFE3-B2A2F06F7D5F}"/>
              </a:ext>
            </a:extLst>
          </p:cNvPr>
          <p:cNvSpPr txBox="1"/>
          <p:nvPr/>
        </p:nvSpPr>
        <p:spPr>
          <a:xfrm>
            <a:off x="2183018" y="2419034"/>
            <a:ext cx="1248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36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254" name="그래픽 253" descr="여자">
            <a:extLst>
              <a:ext uri="{FF2B5EF4-FFF2-40B4-BE49-F238E27FC236}">
                <a16:creationId xmlns:a16="http://schemas.microsoft.com/office/drawing/2014/main" id="{25D0151B-CC10-410D-9387-6E3E135C5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051" y="5487272"/>
            <a:ext cx="966975" cy="966975"/>
          </a:xfrm>
          <a:prstGeom prst="rect">
            <a:avLst/>
          </a:prstGeom>
        </p:spPr>
      </p:pic>
      <p:pic>
        <p:nvPicPr>
          <p:cNvPr id="255" name="그래픽 254" descr="여자">
            <a:extLst>
              <a:ext uri="{FF2B5EF4-FFF2-40B4-BE49-F238E27FC236}">
                <a16:creationId xmlns:a16="http://schemas.microsoft.com/office/drawing/2014/main" id="{23AE8402-DCA1-43CA-8381-9DF3C4F8C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34" y="5487272"/>
            <a:ext cx="966975" cy="966975"/>
          </a:xfrm>
          <a:prstGeom prst="rect">
            <a:avLst/>
          </a:prstGeom>
        </p:spPr>
      </p:pic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A8DEE969-FEFA-468A-B63E-5D505FA3D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8817" y="5487272"/>
            <a:ext cx="966975" cy="966975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F473F977-27F0-42AD-A2F3-283AA9A787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5699" y="5487272"/>
            <a:ext cx="966975" cy="966975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CA1E28A1-BE6D-42E2-BFD1-E3965A0A2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2582" y="5487272"/>
            <a:ext cx="966975" cy="966975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E07A395B-46C7-435B-923A-23669B4B82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9465" y="5487272"/>
            <a:ext cx="966975" cy="966975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D43557D0-3513-4038-BC2C-6E326961B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6347" y="5487272"/>
            <a:ext cx="966975" cy="966975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14E82870-3FBD-4412-A494-F75C87C24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3230" y="5487272"/>
            <a:ext cx="966975" cy="966975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66D564F1-94E1-40B8-B13E-F49B3770F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0113" y="5487272"/>
            <a:ext cx="966975" cy="966975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FD89916D-CE69-46AA-8BEE-67E6C504F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996" y="5487272"/>
            <a:ext cx="966975" cy="966975"/>
          </a:xfrm>
          <a:prstGeom prst="rect">
            <a:avLst/>
          </a:prstGeom>
        </p:spPr>
      </p:pic>
      <p:sp>
        <p:nvSpPr>
          <p:cNvPr id="264" name="양쪽 대괄호 263">
            <a:extLst>
              <a:ext uri="{FF2B5EF4-FFF2-40B4-BE49-F238E27FC236}">
                <a16:creationId xmlns:a16="http://schemas.microsoft.com/office/drawing/2014/main" id="{6C3689D6-8D8B-48A1-AF28-0A80D3C3CF15}"/>
              </a:ext>
            </a:extLst>
          </p:cNvPr>
          <p:cNvSpPr/>
          <p:nvPr/>
        </p:nvSpPr>
        <p:spPr>
          <a:xfrm>
            <a:off x="249074" y="5138087"/>
            <a:ext cx="6873377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4F58F45-8260-44A9-AA72-C02A77D46BBF}"/>
              </a:ext>
            </a:extLst>
          </p:cNvPr>
          <p:cNvSpPr txBox="1"/>
          <p:nvPr/>
        </p:nvSpPr>
        <p:spPr>
          <a:xfrm>
            <a:off x="932107" y="4708108"/>
            <a:ext cx="601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       이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응답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BB1CF5E-47E5-490B-9112-BBA3FD875E5B}"/>
              </a:ext>
            </a:extLst>
          </p:cNvPr>
          <p:cNvSpPr txBox="1"/>
          <p:nvPr/>
        </p:nvSpPr>
        <p:spPr>
          <a:xfrm>
            <a:off x="2348101" y="4595263"/>
            <a:ext cx="91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88EDA-0399-0286-9435-B6E7DF05EB5F}"/>
              </a:ext>
            </a:extLst>
          </p:cNvPr>
          <p:cNvSpPr txBox="1"/>
          <p:nvPr/>
        </p:nvSpPr>
        <p:spPr>
          <a:xfrm>
            <a:off x="5723621" y="2020177"/>
            <a:ext cx="151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</a:t>
            </a:r>
            <a:r>
              <a:rPr lang="ko-KR" altLang="en-US" sz="1600" dirty="0">
                <a:solidFill>
                  <a:srgbClr val="FF0000"/>
                </a:solidFill>
              </a:rPr>
              <a:t>응답 없음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E251F-E228-D0A1-9126-F0BA9126D4DE}"/>
              </a:ext>
            </a:extLst>
          </p:cNvPr>
          <p:cNvSpPr txBox="1"/>
          <p:nvPr/>
        </p:nvSpPr>
        <p:spPr>
          <a:xfrm>
            <a:off x="1779563" y="1098962"/>
            <a:ext cx="8840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볼 일을 보는 도중 센서 등이 꺼져 낭패를 본 경험이 있나요</a:t>
            </a:r>
            <a:r>
              <a:rPr lang="en-US" altLang="ko-KR" sz="24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24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불을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켜</a:t>
            </a:r>
            <a:r>
              <a:rPr lang="ko-KR" altLang="en-US" sz="24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 위한 시도를 하였으나 실패한적이 있나요</a:t>
            </a:r>
            <a:r>
              <a:rPr lang="en-US" altLang="ko-KR" sz="24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983E4-3B87-F378-8B0A-BE0525BBDC30}"/>
              </a:ext>
            </a:extLst>
          </p:cNvPr>
          <p:cNvSpPr txBox="1"/>
          <p:nvPr/>
        </p:nvSpPr>
        <p:spPr>
          <a:xfrm>
            <a:off x="219360" y="1120365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 항목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225096-AB3A-E4ED-ADFB-EEA59B8B3B8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168" y="1940767"/>
            <a:ext cx="4765846" cy="49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55A4E89-5EEF-41D4-B1F0-C05307009896}"/>
              </a:ext>
            </a:extLst>
          </p:cNvPr>
          <p:cNvSpPr/>
          <p:nvPr/>
        </p:nvSpPr>
        <p:spPr>
          <a:xfrm>
            <a:off x="1201479" y="1717158"/>
            <a:ext cx="3423684" cy="3423684"/>
          </a:xfrm>
          <a:prstGeom prst="ellipse">
            <a:avLst/>
          </a:prstGeom>
          <a:solidFill>
            <a:srgbClr val="C5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A23010-A459-4DB8-80C6-ECDBE92CF310}"/>
              </a:ext>
            </a:extLst>
          </p:cNvPr>
          <p:cNvSpPr/>
          <p:nvPr/>
        </p:nvSpPr>
        <p:spPr>
          <a:xfrm>
            <a:off x="7566837" y="1717158"/>
            <a:ext cx="3423684" cy="3423684"/>
          </a:xfrm>
          <a:prstGeom prst="ellipse">
            <a:avLst/>
          </a:prstGeom>
          <a:solidFill>
            <a:srgbClr val="C5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CCC13-4DE1-4DB5-AC0B-28A5B82676A9}"/>
              </a:ext>
            </a:extLst>
          </p:cNvPr>
          <p:cNvCxnSpPr>
            <a:cxnSpLocks/>
          </p:cNvCxnSpPr>
          <p:nvPr/>
        </p:nvCxnSpPr>
        <p:spPr>
          <a:xfrm>
            <a:off x="5330456" y="3437860"/>
            <a:ext cx="1531088" cy="0"/>
          </a:xfrm>
          <a:prstGeom prst="line">
            <a:avLst/>
          </a:prstGeom>
          <a:ln w="76200">
            <a:solidFill>
              <a:srgbClr val="C5A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36DAD3-F769-4CCD-B7DE-B60F2746734C}"/>
              </a:ext>
            </a:extLst>
          </p:cNvPr>
          <p:cNvCxnSpPr>
            <a:cxnSpLocks/>
          </p:cNvCxnSpPr>
          <p:nvPr/>
        </p:nvCxnSpPr>
        <p:spPr>
          <a:xfrm rot="5400000">
            <a:off x="5330456" y="3437860"/>
            <a:ext cx="1531088" cy="0"/>
          </a:xfrm>
          <a:prstGeom prst="line">
            <a:avLst/>
          </a:prstGeom>
          <a:ln w="76200">
            <a:solidFill>
              <a:srgbClr val="C5A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EB41A-34B7-4D3D-B5A5-CCFAA92130FF}"/>
              </a:ext>
            </a:extLst>
          </p:cNvPr>
          <p:cNvGrpSpPr/>
          <p:nvPr/>
        </p:nvGrpSpPr>
        <p:grpSpPr>
          <a:xfrm>
            <a:off x="1659612" y="2734775"/>
            <a:ext cx="2507418" cy="1399210"/>
            <a:chOff x="1659612" y="2543381"/>
            <a:chExt cx="2507418" cy="1399210"/>
          </a:xfrm>
          <a:solidFill>
            <a:srgbClr val="C5AF92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B0151C-A335-4B1B-AB3F-AD1A7F9A6F55}"/>
                </a:ext>
              </a:extLst>
            </p:cNvPr>
            <p:cNvSpPr txBox="1"/>
            <p:nvPr/>
          </p:nvSpPr>
          <p:spPr>
            <a:xfrm>
              <a:off x="2236148" y="2543381"/>
              <a:ext cx="1343638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  <a:endPara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216DE-F260-45AF-85BE-E0CBF7AD1740}"/>
                </a:ext>
              </a:extLst>
            </p:cNvPr>
            <p:cNvSpPr txBox="1"/>
            <p:nvPr/>
          </p:nvSpPr>
          <p:spPr>
            <a:xfrm>
              <a:off x="1659612" y="3296260"/>
              <a:ext cx="2507418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화장실 센서 등에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불이 들어옴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7BBA09-10BC-4287-B002-D4360FCA702D}"/>
              </a:ext>
            </a:extLst>
          </p:cNvPr>
          <p:cNvGrpSpPr/>
          <p:nvPr/>
        </p:nvGrpSpPr>
        <p:grpSpPr>
          <a:xfrm>
            <a:off x="7950432" y="2603288"/>
            <a:ext cx="2656496" cy="1886096"/>
            <a:chOff x="1585073" y="2467880"/>
            <a:chExt cx="2656496" cy="1886096"/>
          </a:xfrm>
          <a:solidFill>
            <a:srgbClr val="C5AF92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97FFB2-B01D-48C6-9263-ABA686A99B5E}"/>
                </a:ext>
              </a:extLst>
            </p:cNvPr>
            <p:cNvSpPr txBox="1"/>
            <p:nvPr/>
          </p:nvSpPr>
          <p:spPr>
            <a:xfrm>
              <a:off x="1830564" y="2467880"/>
              <a:ext cx="2208233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Interrupt</a:t>
              </a:r>
              <a:endPara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D05C1-F918-4778-A840-37FE9284D07E}"/>
                </a:ext>
              </a:extLst>
            </p:cNvPr>
            <p:cNvSpPr txBox="1"/>
            <p:nvPr/>
          </p:nvSpPr>
          <p:spPr>
            <a:xfrm>
              <a:off x="1585073" y="3153647"/>
              <a:ext cx="2656496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변기에 사람이 앉으면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불이 꺼지지 않음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휴지의 무분별한 사용을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막기 위한 문구를 출력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6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276536" y="2721115"/>
            <a:ext cx="2521844" cy="1846660"/>
            <a:chOff x="901700" y="2721113"/>
            <a:chExt cx="2521844" cy="18466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3"/>
              <a:ext cx="1803764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521844" cy="1077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 및</a:t>
              </a:r>
              <a:endParaRPr lang="en-US" altLang="ko-KR" sz="32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소개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86956A5-5E36-E3EC-FDB3-FB497C96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2" y="0"/>
            <a:ext cx="925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사용부품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8600F5-45C0-A99B-FFC8-5DBA37ADCDEE}"/>
                  </a:ext>
                </a:extLst>
              </p:cNvPr>
              <p:cNvSpPr txBox="1"/>
              <p:nvPr/>
            </p:nvSpPr>
            <p:spPr>
              <a:xfrm>
                <a:off x="957330" y="1325792"/>
                <a:ext cx="4239708" cy="5007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Atmega128(1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유비보드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LCD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FND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스위치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커패시터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330</a:t>
                </a:r>
                <a14:m>
                  <m:oMath xmlns:m="http://schemas.openxmlformats.org/officeDocument/2006/math">
                    <m:r>
                      <a:rPr lang="el-GR" altLang="ko-KR" sz="24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Ω</m:t>
                    </m:r>
                  </m:oMath>
                </a14:m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저항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4.7k</a:t>
                </a:r>
                <a14:m>
                  <m:oMath xmlns:m="http://schemas.openxmlformats.org/officeDocument/2006/math">
                    <m:r>
                      <a:rPr lang="el-GR" altLang="ko-KR" sz="24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Ω</m:t>
                    </m:r>
                  </m:oMath>
                </a14:m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저항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8600F5-45C0-A99B-FFC8-5DBA37AD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30" y="1325792"/>
                <a:ext cx="4239708" cy="5007909"/>
              </a:xfrm>
              <a:prstGeom prst="rect">
                <a:avLst/>
              </a:prstGeom>
              <a:blipFill>
                <a:blip r:embed="rId2"/>
                <a:stretch>
                  <a:fillRect l="-1868" b="-18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2FBCD6DD-16BF-0C22-4FD4-336584E2F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6" y="1325793"/>
            <a:ext cx="3920812" cy="500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06034" y="91599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E7CED8-D55B-571E-AA6F-97AB204926C6}"/>
              </a:ext>
            </a:extLst>
          </p:cNvPr>
          <p:cNvSpPr txBox="1"/>
          <p:nvPr/>
        </p:nvSpPr>
        <p:spPr>
          <a:xfrm>
            <a:off x="340958" y="992998"/>
            <a:ext cx="11510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화장실에 사람들이 반복 출입하는 상황을 가정하여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깜박이고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변기에 앉게 될 때 인터럽트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스위치가 눌리게 되고 일어나게 될 때 인터럽트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스위치가 떼어진다고 가정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사용하여 대변 칸에 사람이 앉으면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Falling edge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인터럽트를 실행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화장실 불이 꺼지지 않고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화장실 환경 조성을 위한 문구 출력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남은 휴지 개수 표시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누를 때 휴지가 나오고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휴지를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 이상 사용하면 휴지를 아끼자는 문구 출력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휴지를 다 사용하게 되면 휴지를 채우라는 문구를 출력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휴지가 채워 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스위치를 사용하여 대변 칸에 사람이 일어서면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Rising edge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실행 되며 인터럽트 전 실행하던 동작으로 돌아 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58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775</Words>
  <Application>Microsoft Office PowerPoint</Application>
  <PresentationFormat>와이드스크린</PresentationFormat>
  <Paragraphs>157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 ExtraBold</vt:lpstr>
      <vt:lpstr>Pretendard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49</cp:revision>
  <dcterms:created xsi:type="dcterms:W3CDTF">2021-09-06T03:36:05Z</dcterms:created>
  <dcterms:modified xsi:type="dcterms:W3CDTF">2022-06-08T13:41:54Z</dcterms:modified>
</cp:coreProperties>
</file>